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79" r:id="rId14"/>
    <p:sldId id="282" r:id="rId15"/>
    <p:sldId id="284" r:id="rId16"/>
    <p:sldId id="286" r:id="rId17"/>
    <p:sldId id="288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26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0B3B-AA3F-474B-BB92-DB61FAF995AE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8F13-2DF9-48EB-A611-783C94878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87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0B3B-AA3F-474B-BB92-DB61FAF995AE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8F13-2DF9-48EB-A611-783C94878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17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0B3B-AA3F-474B-BB92-DB61FAF995AE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8F13-2DF9-48EB-A611-783C94878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91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0B3B-AA3F-474B-BB92-DB61FAF995AE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8F13-2DF9-48EB-A611-783C94878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66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0B3B-AA3F-474B-BB92-DB61FAF995AE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8F13-2DF9-48EB-A611-783C94878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02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0B3B-AA3F-474B-BB92-DB61FAF995AE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8F13-2DF9-48EB-A611-783C94878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01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0B3B-AA3F-474B-BB92-DB61FAF995AE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8F13-2DF9-48EB-A611-783C94878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62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0B3B-AA3F-474B-BB92-DB61FAF995AE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8F13-2DF9-48EB-A611-783C94878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69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0B3B-AA3F-474B-BB92-DB61FAF995AE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8F13-2DF9-48EB-A611-783C94878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64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0B3B-AA3F-474B-BB92-DB61FAF995AE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8F13-2DF9-48EB-A611-783C94878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40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0B3B-AA3F-474B-BB92-DB61FAF995AE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38F13-2DF9-48EB-A611-783C94878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13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50B3B-AA3F-474B-BB92-DB61FAF995AE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38F13-2DF9-48EB-A611-783C94878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07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2043D1C-1F0E-4706-B6F5-5C95411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87" y="4775200"/>
            <a:ext cx="5915025" cy="1767417"/>
          </a:xfrm>
        </p:spPr>
        <p:txBody>
          <a:bodyPr>
            <a:no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A</a:t>
            </a:r>
          </a:p>
        </p:txBody>
      </p:sp>
      <p:sp>
        <p:nvSpPr>
          <p:cNvPr id="5" name="AutoShape 4" descr="https://ukc-powerpoint.officeapps.live.com/pods/GetClipboardImage.ashx?Id=0af3ed60-82e3-4a91-b5fa-315ad25463d4&amp;DC=GUK3&amp;wdoverrides=GetClipboardImageEnabled:true">
            <a:extLst>
              <a:ext uri="{FF2B5EF4-FFF2-40B4-BE49-F238E27FC236}">
                <a16:creationId xmlns:a16="http://schemas.microsoft.com/office/drawing/2014/main" id="{70E544E5-6933-4EF3-AB7C-99E948B61E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25800" y="4368800"/>
            <a:ext cx="4064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80831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3FDE32-0FCD-4EEE-B970-A4F317F053E5}"/>
              </a:ext>
            </a:extLst>
          </p:cNvPr>
          <p:cNvSpPr/>
          <p:nvPr/>
        </p:nvSpPr>
        <p:spPr>
          <a:xfrm>
            <a:off x="2063081" y="-181630"/>
            <a:ext cx="2731837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283455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09FA76-9241-49A6-91A5-CE076975C45B}"/>
              </a:ext>
            </a:extLst>
          </p:cNvPr>
          <p:cNvSpPr/>
          <p:nvPr/>
        </p:nvSpPr>
        <p:spPr>
          <a:xfrm>
            <a:off x="1608021" y="0"/>
            <a:ext cx="4317207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921125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BB2249-AEC0-4D40-BD59-A762B7498F3C}"/>
              </a:ext>
            </a:extLst>
          </p:cNvPr>
          <p:cNvSpPr/>
          <p:nvPr/>
        </p:nvSpPr>
        <p:spPr>
          <a:xfrm>
            <a:off x="2210750" y="0"/>
            <a:ext cx="3111749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655333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40A7EC-2EB6-4DBA-A95B-5D61D7D4BE1C}"/>
              </a:ext>
            </a:extLst>
          </p:cNvPr>
          <p:cNvSpPr/>
          <p:nvPr/>
        </p:nvSpPr>
        <p:spPr>
          <a:xfrm>
            <a:off x="914722" y="0"/>
            <a:ext cx="5703805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420579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6100D5-1BD0-4890-BC3B-21D86D8C24D5}"/>
              </a:ext>
            </a:extLst>
          </p:cNvPr>
          <p:cNvSpPr/>
          <p:nvPr/>
        </p:nvSpPr>
        <p:spPr>
          <a:xfrm>
            <a:off x="1591189" y="0"/>
            <a:ext cx="4350871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701669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D16304-6E4B-40D8-850B-4329CE09D0DC}"/>
              </a:ext>
            </a:extLst>
          </p:cNvPr>
          <p:cNvSpPr/>
          <p:nvPr/>
        </p:nvSpPr>
        <p:spPr>
          <a:xfrm>
            <a:off x="1570350" y="0"/>
            <a:ext cx="4392549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627738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A89724-CF32-49CA-A521-07B1D32E41D0}"/>
              </a:ext>
            </a:extLst>
          </p:cNvPr>
          <p:cNvSpPr/>
          <p:nvPr/>
        </p:nvSpPr>
        <p:spPr>
          <a:xfrm>
            <a:off x="1743475" y="0"/>
            <a:ext cx="4046299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275140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9542AD-8832-409A-A663-62D52D94524A}"/>
              </a:ext>
            </a:extLst>
          </p:cNvPr>
          <p:cNvSpPr/>
          <p:nvPr/>
        </p:nvSpPr>
        <p:spPr>
          <a:xfrm>
            <a:off x="1570350" y="0"/>
            <a:ext cx="4392549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487346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8E975C-0423-4DC3-B40B-5BEC3EE4C8FB}"/>
              </a:ext>
            </a:extLst>
          </p:cNvPr>
          <p:cNvSpPr/>
          <p:nvPr/>
        </p:nvSpPr>
        <p:spPr>
          <a:xfrm>
            <a:off x="1600006" y="0"/>
            <a:ext cx="4333238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416736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77C7BE-3428-4F2C-AA7F-2C65203C7BFA}"/>
              </a:ext>
            </a:extLst>
          </p:cNvPr>
          <p:cNvSpPr/>
          <p:nvPr/>
        </p:nvSpPr>
        <p:spPr>
          <a:xfrm>
            <a:off x="1683362" y="0"/>
            <a:ext cx="4166525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2761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E0811D63-97AA-439B-BDE7-DC8A18EBF810}"/>
              </a:ext>
            </a:extLst>
          </p:cNvPr>
          <p:cNvSpPr txBox="1">
            <a:spLocks/>
          </p:cNvSpPr>
          <p:nvPr/>
        </p:nvSpPr>
        <p:spPr>
          <a:xfrm>
            <a:off x="674687" y="1005058"/>
            <a:ext cx="5915025" cy="17674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77808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7B1918-3E5D-457D-B2E8-EC3A5D4672AD}"/>
              </a:ext>
            </a:extLst>
          </p:cNvPr>
          <p:cNvSpPr/>
          <p:nvPr/>
        </p:nvSpPr>
        <p:spPr>
          <a:xfrm>
            <a:off x="1900569" y="0"/>
            <a:ext cx="3732112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970074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3E398E-D375-4AA9-86BC-63F5B86FB78F}"/>
              </a:ext>
            </a:extLst>
          </p:cNvPr>
          <p:cNvSpPr/>
          <p:nvPr/>
        </p:nvSpPr>
        <p:spPr>
          <a:xfrm>
            <a:off x="1570351" y="0"/>
            <a:ext cx="4392548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736139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EE869E-E29C-436C-B6BA-AFA3773A512B}"/>
              </a:ext>
            </a:extLst>
          </p:cNvPr>
          <p:cNvSpPr/>
          <p:nvPr/>
        </p:nvSpPr>
        <p:spPr>
          <a:xfrm>
            <a:off x="1658515" y="0"/>
            <a:ext cx="4216218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287356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F1928A-B0F6-4312-9B5E-451AE8A76C89}"/>
              </a:ext>
            </a:extLst>
          </p:cNvPr>
          <p:cNvSpPr/>
          <p:nvPr/>
        </p:nvSpPr>
        <p:spPr>
          <a:xfrm rot="16200000">
            <a:off x="414158" y="-200576"/>
            <a:ext cx="6450805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284489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A45056-7AE0-4D6E-B99F-1B46CD39D9C6}"/>
              </a:ext>
            </a:extLst>
          </p:cNvPr>
          <p:cNvSpPr/>
          <p:nvPr/>
        </p:nvSpPr>
        <p:spPr>
          <a:xfrm>
            <a:off x="1816411" y="0"/>
            <a:ext cx="3900427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64318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0F54F3-9961-4C32-A692-94441ADD47B8}"/>
              </a:ext>
            </a:extLst>
          </p:cNvPr>
          <p:cNvSpPr/>
          <p:nvPr/>
        </p:nvSpPr>
        <p:spPr>
          <a:xfrm>
            <a:off x="1854082" y="0"/>
            <a:ext cx="3825086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820702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5278A3-AE69-45E0-87C8-AC6244C92545}"/>
              </a:ext>
            </a:extLst>
          </p:cNvPr>
          <p:cNvSpPr/>
          <p:nvPr/>
        </p:nvSpPr>
        <p:spPr>
          <a:xfrm>
            <a:off x="2145027" y="0"/>
            <a:ext cx="3243196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7845295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0895B8-ABF3-42CA-87FE-6FC66546BDD7}"/>
              </a:ext>
            </a:extLst>
          </p:cNvPr>
          <p:cNvSpPr/>
          <p:nvPr/>
        </p:nvSpPr>
        <p:spPr>
          <a:xfrm>
            <a:off x="2209147" y="0"/>
            <a:ext cx="3114955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11770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307341-D76B-4D6C-B95F-C3651642EC4F}"/>
              </a:ext>
            </a:extLst>
          </p:cNvPr>
          <p:cNvSpPr/>
          <p:nvPr/>
        </p:nvSpPr>
        <p:spPr>
          <a:xfrm>
            <a:off x="1151135" y="0"/>
            <a:ext cx="4051109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1722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CB280B-DD09-4023-9D1F-0E4C812EC5E1}"/>
              </a:ext>
            </a:extLst>
          </p:cNvPr>
          <p:cNvSpPr/>
          <p:nvPr/>
        </p:nvSpPr>
        <p:spPr>
          <a:xfrm>
            <a:off x="1634470" y="0"/>
            <a:ext cx="4264309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1732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123A1A1A-5FF3-428E-9F51-5C240AC5707A}"/>
              </a:ext>
            </a:extLst>
          </p:cNvPr>
          <p:cNvSpPr txBox="1">
            <a:spLocks/>
          </p:cNvSpPr>
          <p:nvPr/>
        </p:nvSpPr>
        <p:spPr>
          <a:xfrm>
            <a:off x="471487" y="456418"/>
            <a:ext cx="5915025" cy="17674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0" b="1" dirty="0">
                <a:latin typeface="Impact" panose="020B0806030902050204" pitchFamily="34" charset="0"/>
                <a:ea typeface="Adobe Gothic Std B" panose="020B0800000000000000" pitchFamily="34" charset="-128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2902660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08531B-6976-445D-9311-282077B1C494}"/>
              </a:ext>
            </a:extLst>
          </p:cNvPr>
          <p:cNvSpPr/>
          <p:nvPr/>
        </p:nvSpPr>
        <p:spPr>
          <a:xfrm>
            <a:off x="1750688" y="0"/>
            <a:ext cx="4031873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004192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16A0DD-9963-42C6-9CAA-C4AA8EEB3579}"/>
              </a:ext>
            </a:extLst>
          </p:cNvPr>
          <p:cNvSpPr/>
          <p:nvPr/>
        </p:nvSpPr>
        <p:spPr>
          <a:xfrm>
            <a:off x="1609624" y="0"/>
            <a:ext cx="4314001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29976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BCCE75-E3B2-4C0D-8DA2-B41470CBD795}"/>
              </a:ext>
            </a:extLst>
          </p:cNvPr>
          <p:cNvSpPr/>
          <p:nvPr/>
        </p:nvSpPr>
        <p:spPr>
          <a:xfrm>
            <a:off x="1591190" y="0"/>
            <a:ext cx="4350870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71696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03DA0C-6E9A-4E63-BD09-DEE4AD59BEF6}"/>
              </a:ext>
            </a:extLst>
          </p:cNvPr>
          <p:cNvSpPr/>
          <p:nvPr/>
        </p:nvSpPr>
        <p:spPr>
          <a:xfrm>
            <a:off x="2167469" y="0"/>
            <a:ext cx="3198311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b="1" dirty="0">
                <a:latin typeface="Impact" panose="020B0806030902050204" pitchFamily="34" charset="0"/>
                <a:ea typeface="Adobe Gothic Std B" panose="020B0800000000000000" pitchFamily="34" charset="-128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6642096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467229-3646-440E-83CA-EA6F4AF3B782}"/>
              </a:ext>
            </a:extLst>
          </p:cNvPr>
          <p:cNvSpPr/>
          <p:nvPr/>
        </p:nvSpPr>
        <p:spPr>
          <a:xfrm>
            <a:off x="1617639" y="0"/>
            <a:ext cx="4297971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2975290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1B11AA-22B7-4B68-930E-A3F930648925}"/>
              </a:ext>
            </a:extLst>
          </p:cNvPr>
          <p:cNvSpPr/>
          <p:nvPr/>
        </p:nvSpPr>
        <p:spPr>
          <a:xfrm>
            <a:off x="1591190" y="0"/>
            <a:ext cx="4350870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6422854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6AF40A-2AD1-43E6-A048-F50CA85D4692}"/>
              </a:ext>
            </a:extLst>
          </p:cNvPr>
          <p:cNvSpPr/>
          <p:nvPr/>
        </p:nvSpPr>
        <p:spPr>
          <a:xfrm>
            <a:off x="1612028" y="0"/>
            <a:ext cx="4309193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064882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901020-9BB3-4913-ACC6-22C5EEE7D8A2}"/>
              </a:ext>
            </a:extLst>
          </p:cNvPr>
          <p:cNvSpPr/>
          <p:nvPr/>
        </p:nvSpPr>
        <p:spPr>
          <a:xfrm>
            <a:off x="2635546" y="0"/>
            <a:ext cx="2262158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b="1" dirty="0">
                <a:latin typeface="Impact" panose="020B0806030902050204" pitchFamily="34" charset="0"/>
                <a:ea typeface="Adobe Gothic Std B" panose="020B0800000000000000" pitchFamily="34" charset="-128"/>
              </a:rPr>
              <a:t>!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2222746-3FA5-40DB-89AD-57F7BB465F84}"/>
              </a:ext>
            </a:extLst>
          </p:cNvPr>
          <p:cNvCxnSpPr>
            <a:cxnSpLocks/>
          </p:cNvCxnSpPr>
          <p:nvPr/>
        </p:nvCxnSpPr>
        <p:spPr>
          <a:xfrm>
            <a:off x="3886087" y="6135329"/>
            <a:ext cx="0" cy="1170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1808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91D3B7-AC35-47C6-8B29-C7616C2BEA1A}"/>
              </a:ext>
            </a:extLst>
          </p:cNvPr>
          <p:cNvSpPr/>
          <p:nvPr/>
        </p:nvSpPr>
        <p:spPr>
          <a:xfrm>
            <a:off x="1654509" y="0"/>
            <a:ext cx="4224233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b="1" dirty="0">
                <a:latin typeface="Impact" panose="020B0806030902050204" pitchFamily="34" charset="0"/>
                <a:ea typeface="Adobe Gothic Std B" panose="020B0800000000000000" pitchFamily="34" charset="-128"/>
              </a:rPr>
              <a:t>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A63E0F-4223-415A-BB17-54DBF3AA6936}"/>
              </a:ext>
            </a:extLst>
          </p:cNvPr>
          <p:cNvCxnSpPr>
            <a:cxnSpLocks/>
          </p:cNvCxnSpPr>
          <p:nvPr/>
        </p:nvCxnSpPr>
        <p:spPr>
          <a:xfrm>
            <a:off x="2892725" y="6046839"/>
            <a:ext cx="0" cy="35305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755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9DC2F6-9306-40AB-94F2-A02ECD1F1841}"/>
              </a:ext>
            </a:extLst>
          </p:cNvPr>
          <p:cNvSpPr/>
          <p:nvPr/>
        </p:nvSpPr>
        <p:spPr>
          <a:xfrm>
            <a:off x="627507" y="112541"/>
            <a:ext cx="7178568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b="1" dirty="0">
                <a:latin typeface="Impact" panose="020B0806030902050204" pitchFamily="34" charset="0"/>
                <a:ea typeface="Adobe Gothic Std B" panose="020B0800000000000000" pitchFamily="34" charset="-128"/>
              </a:rPr>
              <a:t>%</a:t>
            </a:r>
            <a:r>
              <a:rPr lang="en-GB" sz="600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F8F1D14-BD07-45FA-A180-4D83D78EB2BA}"/>
              </a:ext>
            </a:extLst>
          </p:cNvPr>
          <p:cNvCxnSpPr>
            <a:cxnSpLocks/>
          </p:cNvCxnSpPr>
          <p:nvPr/>
        </p:nvCxnSpPr>
        <p:spPr>
          <a:xfrm>
            <a:off x="2063640" y="4467173"/>
            <a:ext cx="0" cy="25088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12E28E-548D-4FFD-BAC1-8BF9D1164533}"/>
              </a:ext>
            </a:extLst>
          </p:cNvPr>
          <p:cNvCxnSpPr>
            <a:cxnSpLocks/>
          </p:cNvCxnSpPr>
          <p:nvPr/>
        </p:nvCxnSpPr>
        <p:spPr>
          <a:xfrm>
            <a:off x="4860085" y="1356852"/>
            <a:ext cx="0" cy="261568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85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424574B1-747C-4631-BA83-B33ACB1F88E7}"/>
              </a:ext>
            </a:extLst>
          </p:cNvPr>
          <p:cNvSpPr txBox="1">
            <a:spLocks/>
          </p:cNvSpPr>
          <p:nvPr/>
        </p:nvSpPr>
        <p:spPr>
          <a:xfrm>
            <a:off x="632484" y="695569"/>
            <a:ext cx="5915025" cy="17674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35971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DB70FC-435C-44D2-BFDC-4B0B0CB04B2C}"/>
              </a:ext>
            </a:extLst>
          </p:cNvPr>
          <p:cNvSpPr/>
          <p:nvPr/>
        </p:nvSpPr>
        <p:spPr>
          <a:xfrm>
            <a:off x="1232641" y="112541"/>
            <a:ext cx="5968301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0" b="1" dirty="0">
                <a:latin typeface="Impact" panose="020B0806030902050204" pitchFamily="34" charset="0"/>
                <a:ea typeface="Adobe Gothic Std B" panose="020B0800000000000000" pitchFamily="34" charset="-128"/>
              </a:rPr>
              <a:t>£</a:t>
            </a:r>
            <a:r>
              <a:rPr lang="en-GB" sz="600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949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054DEEBE-5D10-4708-BFD3-A84404E2F47C}"/>
              </a:ext>
            </a:extLst>
          </p:cNvPr>
          <p:cNvSpPr txBox="1">
            <a:spLocks/>
          </p:cNvSpPr>
          <p:nvPr/>
        </p:nvSpPr>
        <p:spPr>
          <a:xfrm>
            <a:off x="471487" y="484553"/>
            <a:ext cx="5915025" cy="17674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53782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EB715D70-3019-466F-AAF4-593A80414393}"/>
              </a:ext>
            </a:extLst>
          </p:cNvPr>
          <p:cNvSpPr txBox="1">
            <a:spLocks/>
          </p:cNvSpPr>
          <p:nvPr/>
        </p:nvSpPr>
        <p:spPr>
          <a:xfrm>
            <a:off x="674687" y="695569"/>
            <a:ext cx="5915025" cy="17674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449679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B60C354B-E400-47FB-AD96-50B7B461C39B}"/>
              </a:ext>
            </a:extLst>
          </p:cNvPr>
          <p:cNvSpPr txBox="1">
            <a:spLocks/>
          </p:cNvSpPr>
          <p:nvPr/>
        </p:nvSpPr>
        <p:spPr>
          <a:xfrm>
            <a:off x="660620" y="540825"/>
            <a:ext cx="5915025" cy="17674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61693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78C7CA5D-D156-4FDC-B7E7-74C0A55D66CD}"/>
              </a:ext>
            </a:extLst>
          </p:cNvPr>
          <p:cNvSpPr txBox="1">
            <a:spLocks/>
          </p:cNvSpPr>
          <p:nvPr/>
        </p:nvSpPr>
        <p:spPr>
          <a:xfrm>
            <a:off x="632484" y="962855"/>
            <a:ext cx="5915025" cy="17674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4044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FA9B85EB-16FD-4AED-9986-E696FB53CCE8}"/>
              </a:ext>
            </a:extLst>
          </p:cNvPr>
          <p:cNvSpPr txBox="1">
            <a:spLocks/>
          </p:cNvSpPr>
          <p:nvPr/>
        </p:nvSpPr>
        <p:spPr>
          <a:xfrm>
            <a:off x="471487" y="372013"/>
            <a:ext cx="5915025" cy="17674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0" dirty="0">
                <a:latin typeface="Impact" panose="020B0806030902050204" pitchFamily="34" charset="0"/>
                <a:ea typeface="Adobe Gothic Std B" panose="020B0800000000000000" pitchFamily="34" charset="-128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50632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81280</TotalTime>
  <Words>40</Words>
  <Application>Microsoft Office PowerPoint</Application>
  <PresentationFormat>On-screen Show (4:3)</PresentationFormat>
  <Paragraphs>40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Adobe Gothic Std B</vt:lpstr>
      <vt:lpstr>Arial</vt:lpstr>
      <vt:lpstr>Calibri</vt:lpstr>
      <vt:lpstr>Calibri Light</vt:lpstr>
      <vt:lpstr>Impact</vt:lpstr>
      <vt:lpstr>Office Theme</vt:lpstr>
      <vt:lpstr>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Beccy Williams</dc:creator>
  <cp:lastModifiedBy>Beccy Williams</cp:lastModifiedBy>
  <cp:revision>13</cp:revision>
  <dcterms:created xsi:type="dcterms:W3CDTF">2020-10-07T08:05:42Z</dcterms:created>
  <dcterms:modified xsi:type="dcterms:W3CDTF">2020-12-06T19:46:09Z</dcterms:modified>
</cp:coreProperties>
</file>